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conservation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2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5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1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7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093"/>
            <a:ext cx="11887200" cy="6295847"/>
          </a:xfrm>
        </p:spPr>
      </p:pic>
    </p:spTree>
    <p:extLst>
      <p:ext uri="{BB962C8B-B14F-4D97-AF65-F5344CB8AC3E}">
        <p14:creationId xmlns:p14="http://schemas.microsoft.com/office/powerpoint/2010/main" val="133845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9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0"/>
            <a:ext cx="10908405" cy="6308725"/>
          </a:xfrm>
        </p:spPr>
      </p:pic>
    </p:spTree>
    <p:extLst>
      <p:ext uri="{BB962C8B-B14F-4D97-AF65-F5344CB8AC3E}">
        <p14:creationId xmlns:p14="http://schemas.microsoft.com/office/powerpoint/2010/main" val="39155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03031"/>
            <a:ext cx="10792496" cy="65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33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536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4731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645499"/>
          </a:xfrm>
        </p:spPr>
      </p:pic>
    </p:spTree>
    <p:extLst>
      <p:ext uri="{BB962C8B-B14F-4D97-AF65-F5344CB8AC3E}">
        <p14:creationId xmlns:p14="http://schemas.microsoft.com/office/powerpoint/2010/main" val="90803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921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</TotalTime>
  <Words>3</Words>
  <Application>Microsoft Office PowerPoint</Application>
  <PresentationFormat>Custom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Integral</vt:lpstr>
      <vt:lpstr>National conservation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conservation strategy</dc:title>
  <dc:creator>Safoora Farooq</dc:creator>
  <cp:lastModifiedBy>ABC</cp:lastModifiedBy>
  <cp:revision>3</cp:revision>
  <dcterms:created xsi:type="dcterms:W3CDTF">2020-04-28T15:16:09Z</dcterms:created>
  <dcterms:modified xsi:type="dcterms:W3CDTF">2020-05-01T18:04:15Z</dcterms:modified>
</cp:coreProperties>
</file>